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59" r:id="rId4"/>
    <p:sldId id="265" r:id="rId5"/>
    <p:sldId id="260" r:id="rId6"/>
    <p:sldId id="267" r:id="rId7"/>
    <p:sldId id="261" r:id="rId8"/>
    <p:sldId id="266" r:id="rId9"/>
    <p:sldId id="262" r:id="rId10"/>
    <p:sldId id="256" r:id="rId11"/>
    <p:sldId id="264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6D76-CBB6-4AE4-96FB-FD48F03380ED}" type="datetimeFigureOut">
              <a:rPr lang="ru-RU" smtClean="0"/>
              <a:pPr/>
              <a:t>03.10.2012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A22F0-7332-46C1-BA43-1C3169EA7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2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5).jpg"/>
          <p:cNvPicPr>
            <a:picLocks noChangeAspect="1"/>
          </p:cNvPicPr>
          <p:nvPr/>
        </p:nvPicPr>
        <p:blipFill>
          <a:blip r:embed="rId2" cstate="print"/>
          <a:srcRect l="11111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pic>
        <p:nvPicPr>
          <p:cNvPr id="2" name="Рисунок 1" descr="i (1).jpg"/>
          <p:cNvPicPr>
            <a:picLocks noChangeAspect="1"/>
          </p:cNvPicPr>
          <p:nvPr/>
        </p:nvPicPr>
        <p:blipFill>
          <a:blip r:embed="rId3" cstate="print"/>
          <a:srcRect r="11862"/>
          <a:stretch>
            <a:fillRect/>
          </a:stretch>
        </p:blipFill>
        <p:spPr>
          <a:xfrm>
            <a:off x="-43587" y="0"/>
            <a:ext cx="9187587" cy="6858000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71480"/>
            <a:ext cx="5662653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 (3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908" cy="696518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3517" y="214290"/>
            <a:ext cx="45704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Хорунженко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  <a:tileRect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  <a:tileRect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Михаил Лукич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71736" y="2214554"/>
            <a:ext cx="611071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Джанаев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Теймураз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1"/>
                </a:gra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Бибоевич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1"/>
              </a:gra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4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9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11022E-16 1.45236E-6 L -0.65156 0.8600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4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49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2.94172E-6 L -0.39947 0.529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6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5.73543E-7 L -0.34427 0.4625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" y="23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6" grpId="0" uiExpand="1" build="allAtOnce"/>
      <p:bldP spid="6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58" y="500042"/>
            <a:ext cx="672504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Дында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Геннадий Васильевич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3643314"/>
            <a:ext cx="67247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Буряк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Геннадий Семёнович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25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>
                                      <p:cBhvr override="childStyle">
                                        <p:cTn id="3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3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2" cy="6965132"/>
          </a:xfrm>
          <a:prstGeom prst="rect">
            <a:avLst/>
          </a:prstGeom>
        </p:spPr>
      </p:pic>
      <p:pic>
        <p:nvPicPr>
          <p:cNvPr id="4" name="Рисунок 3" descr="Аникеева Надежда Алексеевна.jpg"/>
          <p:cNvPicPr>
            <a:picLocks noChangeAspect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>
          <a:xfrm>
            <a:off x="357158" y="142852"/>
            <a:ext cx="2286016" cy="298043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Лоппа Николай Афанасие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1214422"/>
            <a:ext cx="2333110" cy="34290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Кравченко Любовь Рафаилов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14290"/>
            <a:ext cx="2264481" cy="307183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Хорунженко Лидия Григориев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3857628"/>
            <a:ext cx="1928826" cy="266491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013.jpg"/>
          <p:cNvPicPr>
            <a:picLocks noChangeAspect="1"/>
          </p:cNvPicPr>
          <p:nvPr/>
        </p:nvPicPr>
        <p:blipFill>
          <a:blip r:embed="rId7" cstate="print"/>
          <a:srcRect l="3024" t="5208" r="4644" b="8333"/>
          <a:stretch>
            <a:fillRect/>
          </a:stretch>
        </p:blipFill>
        <p:spPr>
          <a:xfrm>
            <a:off x="6715140" y="3643314"/>
            <a:ext cx="2089777" cy="3043008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39315" y="1357298"/>
            <a:ext cx="8691803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Бессмертно дело, 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непрерывна нить. </a:t>
            </a:r>
            <a:b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Придут старейших</a:t>
            </a:r>
          </a:p>
          <a:p>
            <a:pPr algn="ctr"/>
            <a:r>
              <a:rPr lang="ru-RU" sz="5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              юные сменить. </a:t>
            </a:r>
          </a:p>
          <a:p>
            <a:pPr algn="ctr"/>
            <a:endParaRPr lang="ru-RU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30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16c1b4cca7913c60ffc1222771d06b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5921" cy="6858000"/>
          </a:xfrm>
          <a:prstGeom prst="rect">
            <a:avLst/>
          </a:prstGeom>
        </p:spPr>
      </p:pic>
      <p:pic>
        <p:nvPicPr>
          <p:cNvPr id="4" name="Рисунок 3" descr="img013.jpg"/>
          <p:cNvPicPr>
            <a:picLocks noChangeAspect="1"/>
          </p:cNvPicPr>
          <p:nvPr/>
        </p:nvPicPr>
        <p:blipFill>
          <a:blip r:embed="rId3" cstate="print"/>
          <a:srcRect l="3024" t="5208" r="4644" b="8333"/>
          <a:stretch>
            <a:fillRect/>
          </a:stretch>
        </p:blipFill>
        <p:spPr>
          <a:xfrm>
            <a:off x="5072066" y="214290"/>
            <a:ext cx="3875727" cy="564360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42910" y="4214818"/>
            <a:ext cx="47055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Брюховецкая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CCFF3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Вера Павловна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CFF3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8" presetClass="exit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8" presetClass="exit" presetSubtype="0" ac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3455.jpg"/>
          <p:cNvPicPr>
            <a:picLocks noChangeAspect="1"/>
          </p:cNvPicPr>
          <p:nvPr/>
        </p:nvPicPr>
        <p:blipFill>
          <a:blip r:embed="rId2" cstate="print"/>
          <a:srcRect r="14449"/>
          <a:stretch>
            <a:fillRect/>
          </a:stretch>
        </p:blipFill>
        <p:spPr>
          <a:xfrm>
            <a:off x="0" y="0"/>
            <a:ext cx="9202155" cy="6858001"/>
          </a:xfrm>
          <a:prstGeom prst="rect">
            <a:avLst/>
          </a:prstGeom>
        </p:spPr>
      </p:pic>
      <p:pic>
        <p:nvPicPr>
          <p:cNvPr id="4" name="Рисунок 3" descr="love_509.jpg"/>
          <p:cNvPicPr>
            <a:picLocks noChangeAspect="1"/>
          </p:cNvPicPr>
          <p:nvPr/>
        </p:nvPicPr>
        <p:blipFill>
          <a:blip r:embed="rId3" cstate="print"/>
          <a:srcRect l="9791" t="29167" r="8451" b="5208"/>
          <a:stretch>
            <a:fillRect/>
          </a:stretch>
        </p:blipFill>
        <p:spPr>
          <a:xfrm>
            <a:off x="3286116" y="642918"/>
            <a:ext cx="2643174" cy="2729835"/>
          </a:xfrm>
          <a:prstGeom prst="heart">
            <a:avLst/>
          </a:prstGeom>
        </p:spPr>
      </p:pic>
      <p:pic>
        <p:nvPicPr>
          <p:cNvPr id="5" name="Рисунок 4" descr="Хорунженко Лидия Григориев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642918"/>
            <a:ext cx="1797049" cy="2482849"/>
          </a:xfrm>
          <a:prstGeom prst="cloud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643042" y="4000504"/>
            <a:ext cx="593303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Хорунженко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Лидия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Григориевна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9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7" presetClass="exit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17" presetClass="exit" presetSubtype="1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30" presetID="49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5.55556E-7 -3.19149E-6 L 0.44496 0.5950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61111E-6 -4.33858E-6 L 0.44444 0.6026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30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2" cstate="print"/>
          <a:srcRect l="7778" r="88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0344-1280x800.jpg"/>
          <p:cNvPicPr>
            <a:picLocks noChangeAspect="1"/>
          </p:cNvPicPr>
          <p:nvPr/>
        </p:nvPicPr>
        <p:blipFill>
          <a:blip r:embed="rId2" cstate="print"/>
          <a:srcRect l="7496" r="8696"/>
          <a:stretch>
            <a:fillRect/>
          </a:stretch>
        </p:blipFill>
        <p:spPr>
          <a:xfrm>
            <a:off x="-24848" y="0"/>
            <a:ext cx="9168848" cy="6858000"/>
          </a:xfrm>
          <a:prstGeom prst="rect">
            <a:avLst/>
          </a:prstGeom>
        </p:spPr>
      </p:pic>
      <p:pic>
        <p:nvPicPr>
          <p:cNvPr id="4" name="Рисунок 3" descr="Кравченко Любовь Рафаилов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500174"/>
            <a:ext cx="3001283" cy="4071328"/>
          </a:xfrm>
          <a:prstGeom prst="teardrop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7008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Кравченко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Любовь Рафаиловна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0" presetClass="exit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2).jpg"/>
          <p:cNvPicPr>
            <a:picLocks noChangeAspect="1"/>
          </p:cNvPicPr>
          <p:nvPr/>
        </p:nvPicPr>
        <p:blipFill>
          <a:blip r:embed="rId2" cstate="print"/>
          <a:srcRect l="166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10).jpg"/>
          <p:cNvPicPr>
            <a:picLocks noChangeAspect="1"/>
          </p:cNvPicPr>
          <p:nvPr/>
        </p:nvPicPr>
        <p:blipFill>
          <a:blip r:embed="rId2" cstate="print"/>
          <a:srcRect r="10256"/>
          <a:stretch>
            <a:fillRect/>
          </a:stretch>
        </p:blipFill>
        <p:spPr>
          <a:xfrm>
            <a:off x="-35751" y="0"/>
            <a:ext cx="9231959" cy="6858000"/>
          </a:xfrm>
          <a:prstGeom prst="rect">
            <a:avLst/>
          </a:prstGeom>
        </p:spPr>
      </p:pic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723" y="285728"/>
            <a:ext cx="2619393" cy="3929090"/>
          </a:xfrm>
          <a:prstGeom prst="rect">
            <a:avLst/>
          </a:prstGeom>
        </p:spPr>
      </p:pic>
      <p:pic>
        <p:nvPicPr>
          <p:cNvPr id="4" name="Рисунок 3" descr="Лоппа Николай Афанасиеви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1405" y="357166"/>
            <a:ext cx="2576142" cy="3786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5400000">
            <a:off x="4411192" y="3304056"/>
            <a:ext cx="4893647" cy="71438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</a:p>
          <a:p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010548" y="129538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643834" y="1214422"/>
            <a:ext cx="5715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Й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01090" y="0"/>
            <a:ext cx="357190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8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2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сеннее настро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Аникеева Надежда Алексеевна.jpg"/>
          <p:cNvPicPr>
            <a:picLocks noChangeAspect="1"/>
          </p:cNvPicPr>
          <p:nvPr/>
        </p:nvPicPr>
        <p:blipFill>
          <a:blip r:embed="rId3" cstate="print"/>
          <a:srcRect b="9375"/>
          <a:stretch>
            <a:fillRect/>
          </a:stretch>
        </p:blipFill>
        <p:spPr>
          <a:xfrm>
            <a:off x="285720" y="285728"/>
            <a:ext cx="4357718" cy="568145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43438" y="2500306"/>
            <a:ext cx="413715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Аникеева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Надежда</a:t>
            </a:r>
          </a:p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FFFF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Алексеевна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FFFF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 advClick="0" advTm="900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59</Words>
  <Application>Microsoft Office PowerPoint</Application>
  <PresentationFormat>Экран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Прося</dc:creator>
  <cp:lastModifiedBy>Прося</cp:lastModifiedBy>
  <cp:revision>29</cp:revision>
  <dcterms:created xsi:type="dcterms:W3CDTF">2012-09-27T14:03:44Z</dcterms:created>
  <dcterms:modified xsi:type="dcterms:W3CDTF">2012-10-03T12:49:20Z</dcterms:modified>
</cp:coreProperties>
</file>